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2"/>
  </p:notesMasterIdLst>
  <p:sldIdLst>
    <p:sldId id="256" r:id="rId2"/>
    <p:sldId id="266" r:id="rId3"/>
    <p:sldId id="264" r:id="rId4"/>
    <p:sldId id="258" r:id="rId5"/>
    <p:sldId id="267" r:id="rId6"/>
    <p:sldId id="265" r:id="rId7"/>
    <p:sldId id="259" r:id="rId8"/>
    <p:sldId id="260" r:id="rId9"/>
    <p:sldId id="261" r:id="rId10"/>
    <p:sldId id="262" r:id="rId11"/>
  </p:sldIdLst>
  <p:sldSz cx="14630400" cy="8229600"/>
  <p:notesSz cx="8229600" cy="14630400"/>
  <p:embeddedFontLst>
    <p:embeddedFont>
      <p:font typeface="Alexandria" panose="020B0604020202020204" charset="-78"/>
      <p:regular r:id="rId13"/>
    </p:embeddedFont>
    <p:embeddedFont>
      <p:font typeface="Calibri" panose="020F0502020204030204" pitchFamily="34" charset="0"/>
      <p:regular r:id="rId14"/>
      <p:bold r:id="rId15"/>
      <p:italic r:id="rId16"/>
      <p:boldItalic r:id="rId17"/>
    </p:embeddedFont>
    <p:embeddedFont>
      <p:font typeface="Nobile" panose="020B0604020202020204" charset="0"/>
      <p:regular r:id="rId18"/>
    </p:embeddedFont>
    <p:embeddedFont>
      <p:font typeface="Trebuchet MS" panose="020B0603020202020204" pitchFamily="34" charset="0"/>
      <p:regular r:id="rId19"/>
      <p:bold r:id="rId20"/>
      <p:italic r:id="rId21"/>
      <p:boldItalic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 PANDEY" userId="be2df17370eb78a0" providerId="LiveId" clId="{61797948-CDB2-4025-B27F-A973C542B028}"/>
    <pc:docChg chg="custSel addSld delSld modSld sldOrd modMainMaster">
      <pc:chgData name="RAJA PANDEY" userId="be2df17370eb78a0" providerId="LiveId" clId="{61797948-CDB2-4025-B27F-A973C542B028}" dt="2024-09-30T07:23:47.053" v="266"/>
      <pc:docMkLst>
        <pc:docMk/>
      </pc:docMkLst>
      <pc:sldChg chg="delSp modSp mod">
        <pc:chgData name="RAJA PANDEY" userId="be2df17370eb78a0" providerId="LiveId" clId="{61797948-CDB2-4025-B27F-A973C542B028}" dt="2024-09-25T18:50:16.174" v="28" actId="14100"/>
        <pc:sldMkLst>
          <pc:docMk/>
          <pc:sldMk cId="0" sldId="256"/>
        </pc:sldMkLst>
        <pc:spChg chg="mod">
          <ac:chgData name="RAJA PANDEY" userId="be2df17370eb78a0" providerId="LiveId" clId="{61797948-CDB2-4025-B27F-A973C542B028}" dt="2024-09-25T18:50:16.174" v="28" actId="14100"/>
          <ac:spMkLst>
            <pc:docMk/>
            <pc:sldMk cId="0" sldId="256"/>
            <ac:spMk id="4" creationId="{00000000-0000-0000-0000-000000000000}"/>
          </ac:spMkLst>
        </pc:spChg>
        <pc:spChg chg="mod">
          <ac:chgData name="RAJA PANDEY" userId="be2df17370eb78a0" providerId="LiveId" clId="{61797948-CDB2-4025-B27F-A973C542B028}" dt="2024-09-25T18:46:46.985" v="10" actId="20577"/>
          <ac:spMkLst>
            <pc:docMk/>
            <pc:sldMk cId="0" sldId="256"/>
            <ac:spMk id="7" creationId="{00000000-0000-0000-0000-000000000000}"/>
          </ac:spMkLst>
        </pc:spChg>
        <pc:picChg chg="del">
          <ac:chgData name="RAJA PANDEY" userId="be2df17370eb78a0" providerId="LiveId" clId="{61797948-CDB2-4025-B27F-A973C542B028}" dt="2024-09-25T18:46:50.930" v="11" actId="478"/>
          <ac:picMkLst>
            <pc:docMk/>
            <pc:sldMk cId="0" sldId="256"/>
            <ac:picMk id="6" creationId="{00000000-0000-0000-0000-000000000000}"/>
          </ac:picMkLst>
        </pc:picChg>
      </pc:sldChg>
      <pc:sldChg chg="modSp del mod">
        <pc:chgData name="RAJA PANDEY" userId="be2df17370eb78a0" providerId="LiveId" clId="{61797948-CDB2-4025-B27F-A973C542B028}" dt="2024-09-25T19:18:35.762" v="53" actId="2696"/>
        <pc:sldMkLst>
          <pc:docMk/>
          <pc:sldMk cId="0" sldId="257"/>
        </pc:sldMkLst>
        <pc:spChg chg="mod">
          <ac:chgData name="RAJA PANDEY" userId="be2df17370eb78a0" providerId="LiveId" clId="{61797948-CDB2-4025-B27F-A973C542B028}" dt="2024-09-25T18:47:19.266" v="17" actId="20577"/>
          <ac:spMkLst>
            <pc:docMk/>
            <pc:sldMk cId="0" sldId="257"/>
            <ac:spMk id="6" creationId="{00000000-0000-0000-0000-000000000000}"/>
          </ac:spMkLst>
        </pc:spChg>
      </pc:sldChg>
      <pc:sldChg chg="ord">
        <pc:chgData name="RAJA PANDEY" userId="be2df17370eb78a0" providerId="LiveId" clId="{61797948-CDB2-4025-B27F-A973C542B028}" dt="2024-09-30T07:02:08.763" v="264"/>
        <pc:sldMkLst>
          <pc:docMk/>
          <pc:sldMk cId="0" sldId="258"/>
        </pc:sldMkLst>
      </pc:sldChg>
      <pc:sldChg chg="modSp mod">
        <pc:chgData name="RAJA PANDEY" userId="be2df17370eb78a0" providerId="LiveId" clId="{61797948-CDB2-4025-B27F-A973C542B028}" dt="2024-09-26T05:02:14.595" v="243" actId="20577"/>
        <pc:sldMkLst>
          <pc:docMk/>
          <pc:sldMk cId="0" sldId="259"/>
        </pc:sldMkLst>
        <pc:spChg chg="mod">
          <ac:chgData name="RAJA PANDEY" userId="be2df17370eb78a0" providerId="LiveId" clId="{61797948-CDB2-4025-B27F-A973C542B028}" dt="2024-09-26T05:02:14.595" v="243" actId="20577"/>
          <ac:spMkLst>
            <pc:docMk/>
            <pc:sldMk cId="0" sldId="259"/>
            <ac:spMk id="2" creationId="{00000000-0000-0000-0000-000000000000}"/>
          </ac:spMkLst>
        </pc:spChg>
        <pc:spChg chg="mod">
          <ac:chgData name="RAJA PANDEY" userId="be2df17370eb78a0" providerId="LiveId" clId="{61797948-CDB2-4025-B27F-A973C542B028}" dt="2024-09-26T05:02:08.099" v="225" actId="20577"/>
          <ac:spMkLst>
            <pc:docMk/>
            <pc:sldMk cId="0" sldId="259"/>
            <ac:spMk id="5" creationId="{00000000-0000-0000-0000-000000000000}"/>
          </ac:spMkLst>
        </pc:spChg>
        <pc:spChg chg="mod">
          <ac:chgData name="RAJA PANDEY" userId="be2df17370eb78a0" providerId="LiveId" clId="{61797948-CDB2-4025-B27F-A973C542B028}" dt="2024-09-26T05:02:02.776" v="222" actId="20577"/>
          <ac:spMkLst>
            <pc:docMk/>
            <pc:sldMk cId="0" sldId="259"/>
            <ac:spMk id="6" creationId="{00000000-0000-0000-0000-000000000000}"/>
          </ac:spMkLst>
        </pc:spChg>
      </pc:sldChg>
      <pc:sldChg chg="delSp modSp mod">
        <pc:chgData name="RAJA PANDEY" userId="be2df17370eb78a0" providerId="LiveId" clId="{61797948-CDB2-4025-B27F-A973C542B028}" dt="2024-09-26T05:03:08.871" v="252" actId="1076"/>
        <pc:sldMkLst>
          <pc:docMk/>
          <pc:sldMk cId="0" sldId="260"/>
        </pc:sldMkLst>
        <pc:spChg chg="del">
          <ac:chgData name="RAJA PANDEY" userId="be2df17370eb78a0" providerId="LiveId" clId="{61797948-CDB2-4025-B27F-A973C542B028}" dt="2024-09-26T05:02:29.942" v="244" actId="478"/>
          <ac:spMkLst>
            <pc:docMk/>
            <pc:sldMk cId="0" sldId="260"/>
            <ac:spMk id="4" creationId="{00000000-0000-0000-0000-000000000000}"/>
          </ac:spMkLst>
        </pc:spChg>
        <pc:spChg chg="del">
          <ac:chgData name="RAJA PANDEY" userId="be2df17370eb78a0" providerId="LiveId" clId="{61797948-CDB2-4025-B27F-A973C542B028}" dt="2024-09-26T05:02:38.355" v="247" actId="478"/>
          <ac:spMkLst>
            <pc:docMk/>
            <pc:sldMk cId="0" sldId="260"/>
            <ac:spMk id="5" creationId="{00000000-0000-0000-0000-000000000000}"/>
          </ac:spMkLst>
        </pc:spChg>
        <pc:spChg chg="del mod">
          <ac:chgData name="RAJA PANDEY" userId="be2df17370eb78a0" providerId="LiveId" clId="{61797948-CDB2-4025-B27F-A973C542B028}" dt="2024-09-26T05:02:36.828" v="246" actId="478"/>
          <ac:spMkLst>
            <pc:docMk/>
            <pc:sldMk cId="0" sldId="260"/>
            <ac:spMk id="6" creationId="{00000000-0000-0000-0000-000000000000}"/>
          </ac:spMkLst>
        </pc:spChg>
        <pc:spChg chg="mod">
          <ac:chgData name="RAJA PANDEY" userId="be2df17370eb78a0" providerId="LiveId" clId="{61797948-CDB2-4025-B27F-A973C542B028}" dt="2024-09-26T05:03:08.871" v="252" actId="1076"/>
          <ac:spMkLst>
            <pc:docMk/>
            <pc:sldMk cId="0" sldId="260"/>
            <ac:spMk id="7" creationId="{00000000-0000-0000-0000-000000000000}"/>
          </ac:spMkLst>
        </pc:spChg>
        <pc:spChg chg="mod">
          <ac:chgData name="RAJA PANDEY" userId="be2df17370eb78a0" providerId="LiveId" clId="{61797948-CDB2-4025-B27F-A973C542B028}" dt="2024-09-26T05:03:02.059" v="250" actId="1076"/>
          <ac:spMkLst>
            <pc:docMk/>
            <pc:sldMk cId="0" sldId="260"/>
            <ac:spMk id="8" creationId="{00000000-0000-0000-0000-000000000000}"/>
          </ac:spMkLst>
        </pc:spChg>
        <pc:spChg chg="mod">
          <ac:chgData name="RAJA PANDEY" userId="be2df17370eb78a0" providerId="LiveId" clId="{61797948-CDB2-4025-B27F-A973C542B028}" dt="2024-09-26T05:02:54.892" v="249" actId="1076"/>
          <ac:spMkLst>
            <pc:docMk/>
            <pc:sldMk cId="0" sldId="260"/>
            <ac:spMk id="9" creationId="{00000000-0000-0000-0000-000000000000}"/>
          </ac:spMkLst>
        </pc:spChg>
      </pc:sldChg>
      <pc:sldChg chg="del">
        <pc:chgData name="RAJA PANDEY" userId="be2df17370eb78a0" providerId="LiveId" clId="{61797948-CDB2-4025-B27F-A973C542B028}" dt="2024-09-26T05:03:37.929" v="253" actId="2696"/>
        <pc:sldMkLst>
          <pc:docMk/>
          <pc:sldMk cId="0" sldId="263"/>
        </pc:sldMkLst>
      </pc:sldChg>
      <pc:sldChg chg="addSp modSp new mod">
        <pc:chgData name="RAJA PANDEY" userId="be2df17370eb78a0" providerId="LiveId" clId="{61797948-CDB2-4025-B27F-A973C542B028}" dt="2024-09-25T19:14:45.491" v="35" actId="14100"/>
        <pc:sldMkLst>
          <pc:docMk/>
          <pc:sldMk cId="3849678684" sldId="264"/>
        </pc:sldMkLst>
        <pc:picChg chg="add mod">
          <ac:chgData name="RAJA PANDEY" userId="be2df17370eb78a0" providerId="LiveId" clId="{61797948-CDB2-4025-B27F-A973C542B028}" dt="2024-09-25T19:14:45.491" v="35" actId="14100"/>
          <ac:picMkLst>
            <pc:docMk/>
            <pc:sldMk cId="3849678684" sldId="264"/>
            <ac:picMk id="3" creationId="{7A6591D5-1F31-446F-B147-F65A763B9850}"/>
          </ac:picMkLst>
        </pc:picChg>
      </pc:sldChg>
      <pc:sldChg chg="addSp modSp new mod ord">
        <pc:chgData name="RAJA PANDEY" userId="be2df17370eb78a0" providerId="LiveId" clId="{61797948-CDB2-4025-B27F-A973C542B028}" dt="2024-09-30T07:02:06.595" v="262"/>
        <pc:sldMkLst>
          <pc:docMk/>
          <pc:sldMk cId="1500261050" sldId="265"/>
        </pc:sldMkLst>
        <pc:picChg chg="add mod">
          <ac:chgData name="RAJA PANDEY" userId="be2df17370eb78a0" providerId="LiveId" clId="{61797948-CDB2-4025-B27F-A973C542B028}" dt="2024-09-30T06:59:09.176" v="260" actId="1036"/>
          <ac:picMkLst>
            <pc:docMk/>
            <pc:sldMk cId="1500261050" sldId="265"/>
            <ac:picMk id="3" creationId="{399E408E-BC28-43FF-9D49-B9E974E6B24E}"/>
          </ac:picMkLst>
        </pc:picChg>
      </pc:sldChg>
      <pc:sldChg chg="addSp modSp new mod ord">
        <pc:chgData name="RAJA PANDEY" userId="be2df17370eb78a0" providerId="LiveId" clId="{61797948-CDB2-4025-B27F-A973C542B028}" dt="2024-09-25T19:18:28.272" v="52" actId="1076"/>
        <pc:sldMkLst>
          <pc:docMk/>
          <pc:sldMk cId="3664513700" sldId="266"/>
        </pc:sldMkLst>
        <pc:picChg chg="add mod">
          <ac:chgData name="RAJA PANDEY" userId="be2df17370eb78a0" providerId="LiveId" clId="{61797948-CDB2-4025-B27F-A973C542B028}" dt="2024-09-25T19:18:28.272" v="52" actId="1076"/>
          <ac:picMkLst>
            <pc:docMk/>
            <pc:sldMk cId="3664513700" sldId="266"/>
            <ac:picMk id="3" creationId="{9774AF83-402B-4D84-84C8-1EAFAD07A014}"/>
          </ac:picMkLst>
        </pc:picChg>
      </pc:sldChg>
      <pc:sldChg chg="addSp modSp new mod ord">
        <pc:chgData name="RAJA PANDEY" userId="be2df17370eb78a0" providerId="LiveId" clId="{61797948-CDB2-4025-B27F-A973C542B028}" dt="2024-09-30T07:23:47.053" v="266"/>
        <pc:sldMkLst>
          <pc:docMk/>
          <pc:sldMk cId="3551704545" sldId="267"/>
        </pc:sldMkLst>
        <pc:picChg chg="add mod">
          <ac:chgData name="RAJA PANDEY" userId="be2df17370eb78a0" providerId="LiveId" clId="{61797948-CDB2-4025-B27F-A973C542B028}" dt="2024-09-30T06:40:59.977" v="257" actId="14100"/>
          <ac:picMkLst>
            <pc:docMk/>
            <pc:sldMk cId="3551704545" sldId="267"/>
            <ac:picMk id="3" creationId="{4C562045-0E60-492B-B5B3-568D1556C14E}"/>
          </ac:picMkLst>
        </pc:picChg>
      </pc:sldChg>
      <pc:sldMasterChg chg="modSldLayout">
        <pc:chgData name="RAJA PANDEY" userId="be2df17370eb78a0" providerId="LiveId" clId="{61797948-CDB2-4025-B27F-A973C542B028}" dt="2024-09-30T06:56:47.136" v="258"/>
        <pc:sldMasterMkLst>
          <pc:docMk/>
          <pc:sldMasterMk cId="3961039600" sldId="2147483658"/>
        </pc:sldMasterMkLst>
        <pc:sldLayoutChg chg="delSp">
          <pc:chgData name="RAJA PANDEY" userId="be2df17370eb78a0" providerId="LiveId" clId="{61797948-CDB2-4025-B27F-A973C542B028}" dt="2024-09-30T06:56:47.136" v="258"/>
          <pc:sldLayoutMkLst>
            <pc:docMk/>
            <pc:sldMasterMk cId="3961039600" sldId="2147483658"/>
            <pc:sldLayoutMk cId="1558330445" sldId="2147483675"/>
          </pc:sldLayoutMkLst>
          <pc:spChg chg="del">
            <ac:chgData name="RAJA PANDEY" userId="be2df17370eb78a0" providerId="LiveId" clId="{61797948-CDB2-4025-B27F-A973C542B028}" dt="2024-09-30T06:56:47.136" v="258"/>
            <ac:spMkLst>
              <pc:docMk/>
              <pc:sldMasterMk cId="3961039600" sldId="2147483658"/>
              <pc:sldLayoutMk cId="1558330445" sldId="2147483675"/>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1558330445" sldId="2147483675"/>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1558330445" sldId="2147483675"/>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4184357660" sldId="2147483676"/>
          </pc:sldLayoutMkLst>
          <pc:spChg chg="del">
            <ac:chgData name="RAJA PANDEY" userId="be2df17370eb78a0" providerId="LiveId" clId="{61797948-CDB2-4025-B27F-A973C542B028}" dt="2024-09-30T06:56:47.136" v="258"/>
            <ac:spMkLst>
              <pc:docMk/>
              <pc:sldMasterMk cId="3961039600" sldId="2147483658"/>
              <pc:sldLayoutMk cId="4184357660" sldId="2147483676"/>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4184357660" sldId="2147483676"/>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4184357660" sldId="2147483676"/>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2379523727" sldId="2147483677"/>
          </pc:sldLayoutMkLst>
          <pc:spChg chg="del">
            <ac:chgData name="RAJA PANDEY" userId="be2df17370eb78a0" providerId="LiveId" clId="{61797948-CDB2-4025-B27F-A973C542B028}" dt="2024-09-30T06:56:47.136" v="258"/>
            <ac:spMkLst>
              <pc:docMk/>
              <pc:sldMasterMk cId="3961039600" sldId="2147483658"/>
              <pc:sldLayoutMk cId="2379523727" sldId="2147483677"/>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2379523727" sldId="2147483677"/>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2379523727" sldId="2147483677"/>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1065749665" sldId="2147483678"/>
          </pc:sldLayoutMkLst>
          <pc:spChg chg="del">
            <ac:chgData name="RAJA PANDEY" userId="be2df17370eb78a0" providerId="LiveId" clId="{61797948-CDB2-4025-B27F-A973C542B028}" dt="2024-09-30T06:56:47.136" v="258"/>
            <ac:spMkLst>
              <pc:docMk/>
              <pc:sldMasterMk cId="3961039600" sldId="2147483658"/>
              <pc:sldLayoutMk cId="1065749665" sldId="2147483678"/>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1065749665" sldId="2147483678"/>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1065749665" sldId="2147483678"/>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2141387569" sldId="2147483679"/>
          </pc:sldLayoutMkLst>
          <pc:spChg chg="del">
            <ac:chgData name="RAJA PANDEY" userId="be2df17370eb78a0" providerId="LiveId" clId="{61797948-CDB2-4025-B27F-A973C542B028}" dt="2024-09-30T06:56:47.136" v="258"/>
            <ac:spMkLst>
              <pc:docMk/>
              <pc:sldMasterMk cId="3961039600" sldId="2147483658"/>
              <pc:sldLayoutMk cId="2141387569" sldId="2147483679"/>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2141387569" sldId="2147483679"/>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2141387569" sldId="2147483679"/>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2665996220" sldId="2147483680"/>
          </pc:sldLayoutMkLst>
          <pc:spChg chg="del">
            <ac:chgData name="RAJA PANDEY" userId="be2df17370eb78a0" providerId="LiveId" clId="{61797948-CDB2-4025-B27F-A973C542B028}" dt="2024-09-30T06:56:47.136" v="258"/>
            <ac:spMkLst>
              <pc:docMk/>
              <pc:sldMasterMk cId="3961039600" sldId="2147483658"/>
              <pc:sldLayoutMk cId="2665996220" sldId="2147483680"/>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2665996220" sldId="2147483680"/>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2665996220" sldId="2147483680"/>
              <ac:picMk id="4" creationId="{00000000-0000-0000-0000-000000000000}"/>
            </ac:picMkLst>
          </pc:picChg>
        </pc:sldLayoutChg>
        <pc:sldLayoutChg chg="delSp">
          <pc:chgData name="RAJA PANDEY" userId="be2df17370eb78a0" providerId="LiveId" clId="{61797948-CDB2-4025-B27F-A973C542B028}" dt="2024-09-30T06:56:47.136" v="258"/>
          <pc:sldLayoutMkLst>
            <pc:docMk/>
            <pc:sldMasterMk cId="3961039600" sldId="2147483658"/>
            <pc:sldLayoutMk cId="1197308767" sldId="2147483681"/>
          </pc:sldLayoutMkLst>
          <pc:spChg chg="del">
            <ac:chgData name="RAJA PANDEY" userId="be2df17370eb78a0" providerId="LiveId" clId="{61797948-CDB2-4025-B27F-A973C542B028}" dt="2024-09-30T06:56:47.136" v="258"/>
            <ac:spMkLst>
              <pc:docMk/>
              <pc:sldMasterMk cId="3961039600" sldId="2147483658"/>
              <pc:sldLayoutMk cId="1197308767" sldId="2147483681"/>
              <ac:spMk id="2" creationId="{00000000-0000-0000-0000-000000000000}"/>
            </ac:spMkLst>
          </pc:spChg>
          <pc:spChg chg="del">
            <ac:chgData name="RAJA PANDEY" userId="be2df17370eb78a0" providerId="LiveId" clId="{61797948-CDB2-4025-B27F-A973C542B028}" dt="2024-09-30T06:56:47.136" v="258"/>
            <ac:spMkLst>
              <pc:docMk/>
              <pc:sldMasterMk cId="3961039600" sldId="2147483658"/>
              <pc:sldLayoutMk cId="1197308767" sldId="2147483681"/>
              <ac:spMk id="3" creationId="{00000000-0000-0000-0000-000000000000}"/>
            </ac:spMkLst>
          </pc:spChg>
          <pc:picChg chg="del">
            <ac:chgData name="RAJA PANDEY" userId="be2df17370eb78a0" providerId="LiveId" clId="{61797948-CDB2-4025-B27F-A973C542B028}" dt="2024-09-30T06:56:47.136" v="258"/>
            <ac:picMkLst>
              <pc:docMk/>
              <pc:sldMasterMk cId="3961039600" sldId="2147483658"/>
              <pc:sldLayoutMk cId="1197308767" sldId="2147483681"/>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40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98639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12011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1166444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1975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82023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63074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2272234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92047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33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35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5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79135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749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387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962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30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93387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8813755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113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471719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60473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1251959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94774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9/30/2024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103960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0546" y="1279088"/>
            <a:ext cx="7575709" cy="2898934"/>
          </a:xfrm>
          <a:prstGeom prst="rect">
            <a:avLst/>
          </a:prstGeom>
          <a:noFill/>
          <a:ln/>
        </p:spPr>
        <p:txBody>
          <a:bodyPr wrap="square" lIns="0" tIns="0" rIns="0" bIns="0" rtlCol="0" anchor="t"/>
          <a:lstStyle/>
          <a:p>
            <a:pPr marL="0" indent="0">
              <a:lnSpc>
                <a:spcPts val="7600"/>
              </a:lnSpc>
              <a:buNone/>
            </a:pPr>
            <a:r>
              <a:rPr lang="en-US" sz="6050" dirty="0">
                <a:solidFill>
                  <a:srgbClr val="1B1B27"/>
                </a:solidFill>
                <a:latin typeface="Alexandria" pitchFamily="34" charset="0"/>
                <a:ea typeface="Alexandria" pitchFamily="34" charset="-122"/>
                <a:cs typeface="Alexandria" pitchFamily="34" charset="-120"/>
              </a:rPr>
              <a:t>Mood-Based Food Recommender for New Delhi</a:t>
            </a:r>
            <a:endParaRPr lang="en-US" sz="6050" dirty="0"/>
          </a:p>
        </p:txBody>
      </p:sp>
      <p:sp>
        <p:nvSpPr>
          <p:cNvPr id="4" name="Text 1"/>
          <p:cNvSpPr/>
          <p:nvPr/>
        </p:nvSpPr>
        <p:spPr>
          <a:xfrm>
            <a:off x="6270546" y="4514016"/>
            <a:ext cx="7846507" cy="3138068"/>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Our project aims to recommend restaurants based on user moods, leveraging data mining techniques and datasets.</a:t>
            </a:r>
          </a:p>
          <a:p>
            <a:pPr marL="0" indent="0">
              <a:lnSpc>
                <a:spcPts val="2800"/>
              </a:lnSpc>
              <a:buNone/>
            </a:pPr>
            <a:endParaRPr lang="en-US" sz="1750" dirty="0">
              <a:solidFill>
                <a:srgbClr val="404155"/>
              </a:solidFill>
              <a:latin typeface="Nobile" pitchFamily="34" charset="0"/>
            </a:endParaRPr>
          </a:p>
          <a:p>
            <a:pPr marL="0" indent="0">
              <a:lnSpc>
                <a:spcPts val="2800"/>
              </a:lnSpc>
              <a:buNone/>
            </a:pPr>
            <a:r>
              <a:rPr lang="en-US" sz="1750" dirty="0">
                <a:latin typeface="Nobile" panose="020B0604020202020204" charset="0"/>
              </a:rPr>
              <a:t>User Moods: The moods we focus on include stress, laziness, happiness, depression, hunger, cold weather, etc.</a:t>
            </a:r>
          </a:p>
          <a:p>
            <a:pPr marL="0" indent="0">
              <a:lnSpc>
                <a:spcPts val="2800"/>
              </a:lnSpc>
              <a:buNone/>
            </a:pPr>
            <a:endParaRPr lang="en-US" sz="1750" dirty="0">
              <a:latin typeface="Nobile" panose="020B0604020202020204" charset="0"/>
            </a:endParaRPr>
          </a:p>
          <a:p>
            <a:pPr marL="0" indent="0">
              <a:lnSpc>
                <a:spcPts val="2800"/>
              </a:lnSpc>
              <a:buNone/>
            </a:pPr>
            <a:r>
              <a:rPr lang="en-US" sz="1750" dirty="0">
                <a:latin typeface="Nobile" panose="020B0604020202020204" charset="0"/>
              </a:rPr>
              <a:t>Target Audience: Our solution is designed for users aged between 15-30, based on the preferences of college students.</a:t>
            </a:r>
          </a:p>
        </p:txBody>
      </p:sp>
      <p:sp>
        <p:nvSpPr>
          <p:cNvPr id="5" name="Shape 2"/>
          <p:cNvSpPr/>
          <p:nvPr/>
        </p:nvSpPr>
        <p:spPr>
          <a:xfrm>
            <a:off x="6270546" y="6575227"/>
            <a:ext cx="358497" cy="358497"/>
          </a:xfrm>
          <a:prstGeom prst="roundRect">
            <a:avLst>
              <a:gd name="adj" fmla="val 25503939"/>
            </a:avLst>
          </a:prstGeom>
          <a:noFill/>
          <a:ln w="7620">
            <a:solidFill>
              <a:srgbClr val="FFFFFF"/>
            </a:solidFill>
            <a:prstDash val="solid"/>
          </a:ln>
        </p:spPr>
      </p:sp>
      <p:sp>
        <p:nvSpPr>
          <p:cNvPr id="7" name="Text 3"/>
          <p:cNvSpPr/>
          <p:nvPr/>
        </p:nvSpPr>
        <p:spPr>
          <a:xfrm>
            <a:off x="6740962" y="6558558"/>
            <a:ext cx="2810470" cy="391954"/>
          </a:xfrm>
          <a:prstGeom prst="rect">
            <a:avLst/>
          </a:prstGeom>
          <a:noFill/>
          <a:ln/>
        </p:spPr>
        <p:txBody>
          <a:bodyPr wrap="none" lIns="0" tIns="0" rIns="0" bIns="0" rtlCol="0" anchor="t"/>
          <a:lstStyle/>
          <a:p>
            <a:pPr marL="0" indent="0" algn="l">
              <a:lnSpc>
                <a:spcPts val="305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55627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Alexandria" pitchFamily="34" charset="0"/>
                <a:ea typeface="Alexandria" pitchFamily="34" charset="-122"/>
                <a:cs typeface="Alexandria" pitchFamily="34" charset="-120"/>
              </a:rPr>
              <a:t>Conclusion</a:t>
            </a:r>
            <a:endParaRPr lang="en-US" sz="4850" dirty="0"/>
          </a:p>
        </p:txBody>
      </p:sp>
      <p:sp>
        <p:nvSpPr>
          <p:cNvPr id="4" name="Text 1"/>
          <p:cNvSpPr/>
          <p:nvPr/>
        </p:nvSpPr>
        <p:spPr>
          <a:xfrm>
            <a:off x="6350437" y="3698081"/>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By mapping moods to comfort foods and combining it with restaurant data, our system provides personalized dining recommendations for users. This innovative approach allows users to discover new restaurants that match their specific preferences and mood.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4AF83-402B-4D84-84C8-1EAFAD07A014}"/>
              </a:ext>
            </a:extLst>
          </p:cNvPr>
          <p:cNvPicPr>
            <a:picLocks noChangeAspect="1"/>
          </p:cNvPicPr>
          <p:nvPr/>
        </p:nvPicPr>
        <p:blipFill>
          <a:blip r:embed="rId2"/>
          <a:stretch>
            <a:fillRect/>
          </a:stretch>
        </p:blipFill>
        <p:spPr>
          <a:xfrm>
            <a:off x="-1" y="135819"/>
            <a:ext cx="14630401" cy="8093781"/>
          </a:xfrm>
          <a:prstGeom prst="rect">
            <a:avLst/>
          </a:prstGeom>
        </p:spPr>
      </p:pic>
    </p:spTree>
    <p:extLst>
      <p:ext uri="{BB962C8B-B14F-4D97-AF65-F5344CB8AC3E}">
        <p14:creationId xmlns:p14="http://schemas.microsoft.com/office/powerpoint/2010/main" val="366451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591D5-1F31-446F-B147-F65A763B9850}"/>
              </a:ext>
            </a:extLst>
          </p:cNvPr>
          <p:cNvPicPr>
            <a:picLocks noChangeAspect="1"/>
          </p:cNvPicPr>
          <p:nvPr/>
        </p:nvPicPr>
        <p:blipFill>
          <a:blip r:embed="rId2"/>
          <a:stretch>
            <a:fillRect/>
          </a:stretch>
        </p:blipFill>
        <p:spPr>
          <a:xfrm>
            <a:off x="-146238" y="-78202"/>
            <a:ext cx="14776638" cy="8307802"/>
          </a:xfrm>
          <a:prstGeom prst="rect">
            <a:avLst/>
          </a:prstGeom>
        </p:spPr>
      </p:pic>
    </p:spTree>
    <p:extLst>
      <p:ext uri="{BB962C8B-B14F-4D97-AF65-F5344CB8AC3E}">
        <p14:creationId xmlns:p14="http://schemas.microsoft.com/office/powerpoint/2010/main" val="384967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657820" y="516850"/>
            <a:ext cx="7828359" cy="1174671"/>
          </a:xfrm>
          <a:prstGeom prst="rect">
            <a:avLst/>
          </a:prstGeom>
          <a:noFill/>
          <a:ln/>
        </p:spPr>
        <p:txBody>
          <a:bodyPr wrap="square" lIns="0" tIns="0" rIns="0" bIns="0" rtlCol="0" anchor="t"/>
          <a:lstStyle/>
          <a:p>
            <a:pPr marL="0" indent="0">
              <a:lnSpc>
                <a:spcPts val="4600"/>
              </a:lnSpc>
              <a:buNone/>
            </a:pPr>
            <a:r>
              <a:rPr lang="en-US" sz="3700" dirty="0">
                <a:solidFill>
                  <a:srgbClr val="1B1B27"/>
                </a:solidFill>
                <a:latin typeface="Alexandria" pitchFamily="34" charset="0"/>
                <a:ea typeface="Alexandria" pitchFamily="34" charset="-122"/>
                <a:cs typeface="Alexandria" pitchFamily="34" charset="-120"/>
              </a:rPr>
              <a:t>Data Cleaning &amp; Feature Engineering</a:t>
            </a:r>
            <a:endParaRPr lang="en-US" sz="3700" dirty="0"/>
          </a:p>
        </p:txBody>
      </p:sp>
      <p:sp>
        <p:nvSpPr>
          <p:cNvPr id="4" name="Shape 1"/>
          <p:cNvSpPr/>
          <p:nvPr/>
        </p:nvSpPr>
        <p:spPr>
          <a:xfrm>
            <a:off x="657820" y="2184916"/>
            <a:ext cx="422910" cy="422910"/>
          </a:xfrm>
          <a:prstGeom prst="roundRect">
            <a:avLst>
              <a:gd name="adj" fmla="val 18667"/>
            </a:avLst>
          </a:prstGeom>
          <a:solidFill>
            <a:srgbClr val="D2DDF9"/>
          </a:solidFill>
          <a:ln w="7620">
            <a:solidFill>
              <a:srgbClr val="B8C3DF"/>
            </a:solidFill>
            <a:prstDash val="solid"/>
          </a:ln>
        </p:spPr>
      </p:sp>
      <p:sp>
        <p:nvSpPr>
          <p:cNvPr id="5" name="Text 2"/>
          <p:cNvSpPr/>
          <p:nvPr/>
        </p:nvSpPr>
        <p:spPr>
          <a:xfrm>
            <a:off x="816412" y="2255401"/>
            <a:ext cx="105728" cy="28194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6" name="Text 3"/>
          <p:cNvSpPr/>
          <p:nvPr/>
        </p:nvSpPr>
        <p:spPr>
          <a:xfrm>
            <a:off x="1268611" y="2184916"/>
            <a:ext cx="2349460" cy="293608"/>
          </a:xfrm>
          <a:prstGeom prst="rect">
            <a:avLst/>
          </a:prstGeom>
          <a:noFill/>
          <a:ln/>
        </p:spPr>
        <p:txBody>
          <a:bodyPr wrap="none" lIns="0" tIns="0" rIns="0" bIns="0" rtlCol="0" anchor="t"/>
          <a:lstStyle/>
          <a:p>
            <a:pPr marL="0" indent="0">
              <a:lnSpc>
                <a:spcPts val="2300"/>
              </a:lnSpc>
              <a:buNone/>
            </a:pPr>
            <a:r>
              <a:rPr lang="en-US" sz="1850" dirty="0">
                <a:solidFill>
                  <a:srgbClr val="404155"/>
                </a:solidFill>
                <a:latin typeface="Alexandria" pitchFamily="34" charset="0"/>
                <a:ea typeface="Alexandria" pitchFamily="34" charset="-122"/>
                <a:cs typeface="Alexandria" pitchFamily="34" charset="-120"/>
              </a:rPr>
              <a:t>Outlier Removal</a:t>
            </a:r>
            <a:endParaRPr lang="en-US" sz="1850" dirty="0"/>
          </a:p>
        </p:txBody>
      </p:sp>
      <p:sp>
        <p:nvSpPr>
          <p:cNvPr id="7" name="Text 4"/>
          <p:cNvSpPr/>
          <p:nvPr/>
        </p:nvSpPr>
        <p:spPr>
          <a:xfrm>
            <a:off x="1268611" y="2591276"/>
            <a:ext cx="7217569" cy="601504"/>
          </a:xfrm>
          <a:prstGeom prst="rect">
            <a:avLst/>
          </a:prstGeom>
          <a:noFill/>
          <a:ln/>
        </p:spPr>
        <p:txBody>
          <a:bodyPr wrap="square" lIns="0" tIns="0" rIns="0" bIns="0" rtlCol="0" anchor="t"/>
          <a:lstStyle/>
          <a:p>
            <a:pPr marL="0" indent="0">
              <a:lnSpc>
                <a:spcPts val="2350"/>
              </a:lnSpc>
              <a:buNone/>
            </a:pPr>
            <a:r>
              <a:rPr lang="en-US" sz="1450" dirty="0">
                <a:solidFill>
                  <a:srgbClr val="404155"/>
                </a:solidFill>
                <a:latin typeface="Nobile" pitchFamily="34" charset="0"/>
                <a:ea typeface="Nobile" pitchFamily="34" charset="-122"/>
                <a:cs typeface="Nobile" pitchFamily="34" charset="-120"/>
              </a:rPr>
              <a:t>Outliers in the Zomato dataset are removed based on factors like latitude, longitude, and ratings to ensure data quality and a reliable model.</a:t>
            </a:r>
            <a:endParaRPr lang="en-US" sz="1450" dirty="0"/>
          </a:p>
        </p:txBody>
      </p:sp>
      <p:sp>
        <p:nvSpPr>
          <p:cNvPr id="8" name="Shape 5"/>
          <p:cNvSpPr/>
          <p:nvPr/>
        </p:nvSpPr>
        <p:spPr>
          <a:xfrm>
            <a:off x="657820" y="3592116"/>
            <a:ext cx="422910" cy="422910"/>
          </a:xfrm>
          <a:prstGeom prst="roundRect">
            <a:avLst>
              <a:gd name="adj" fmla="val 18667"/>
            </a:avLst>
          </a:prstGeom>
          <a:solidFill>
            <a:srgbClr val="D2DDF9"/>
          </a:solidFill>
          <a:ln w="7620">
            <a:solidFill>
              <a:srgbClr val="B8C3DF"/>
            </a:solidFill>
            <a:prstDash val="solid"/>
          </a:ln>
        </p:spPr>
      </p:sp>
      <p:sp>
        <p:nvSpPr>
          <p:cNvPr id="9" name="Text 6"/>
          <p:cNvSpPr/>
          <p:nvPr/>
        </p:nvSpPr>
        <p:spPr>
          <a:xfrm>
            <a:off x="786765" y="3662601"/>
            <a:ext cx="165021" cy="28194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10" name="Text 7"/>
          <p:cNvSpPr/>
          <p:nvPr/>
        </p:nvSpPr>
        <p:spPr>
          <a:xfrm>
            <a:off x="1268611" y="3592116"/>
            <a:ext cx="2634853" cy="293608"/>
          </a:xfrm>
          <a:prstGeom prst="rect">
            <a:avLst/>
          </a:prstGeom>
          <a:noFill/>
          <a:ln/>
        </p:spPr>
        <p:txBody>
          <a:bodyPr wrap="none" lIns="0" tIns="0" rIns="0" bIns="0" rtlCol="0" anchor="t"/>
          <a:lstStyle/>
          <a:p>
            <a:pPr marL="0" indent="0">
              <a:lnSpc>
                <a:spcPts val="2300"/>
              </a:lnSpc>
              <a:buNone/>
            </a:pPr>
            <a:r>
              <a:rPr lang="en-US" sz="1850" dirty="0">
                <a:solidFill>
                  <a:srgbClr val="404155"/>
                </a:solidFill>
                <a:latin typeface="Alexandria" pitchFamily="34" charset="0"/>
                <a:ea typeface="Alexandria" pitchFamily="34" charset="-122"/>
                <a:cs typeface="Alexandria" pitchFamily="34" charset="-120"/>
              </a:rPr>
              <a:t>Cuisine Categorization</a:t>
            </a:r>
            <a:endParaRPr lang="en-US" sz="1850" dirty="0"/>
          </a:p>
        </p:txBody>
      </p:sp>
      <p:sp>
        <p:nvSpPr>
          <p:cNvPr id="11" name="Text 8"/>
          <p:cNvSpPr/>
          <p:nvPr/>
        </p:nvSpPr>
        <p:spPr>
          <a:xfrm>
            <a:off x="1268611" y="3998476"/>
            <a:ext cx="7217569" cy="902256"/>
          </a:xfrm>
          <a:prstGeom prst="rect">
            <a:avLst/>
          </a:prstGeom>
          <a:noFill/>
          <a:ln/>
        </p:spPr>
        <p:txBody>
          <a:bodyPr wrap="square" lIns="0" tIns="0" rIns="0" bIns="0" rtlCol="0" anchor="t"/>
          <a:lstStyle/>
          <a:p>
            <a:pPr marL="0" indent="0">
              <a:lnSpc>
                <a:spcPts val="2350"/>
              </a:lnSpc>
              <a:buNone/>
            </a:pPr>
            <a:r>
              <a:rPr lang="en-US" sz="1450" dirty="0">
                <a:solidFill>
                  <a:srgbClr val="404155"/>
                </a:solidFill>
                <a:latin typeface="Nobile" pitchFamily="34" charset="0"/>
                <a:ea typeface="Nobile" pitchFamily="34" charset="-122"/>
                <a:cs typeface="Nobile" pitchFamily="34" charset="-120"/>
              </a:rPr>
              <a:t>We categorize cuisines based on the number of cuisines offered by each restaurant. Fusion cuisines are categorized to provide a clear understanding of the restaurant's offerings.</a:t>
            </a:r>
            <a:endParaRPr lang="en-US" sz="1450" dirty="0"/>
          </a:p>
        </p:txBody>
      </p:sp>
      <p:sp>
        <p:nvSpPr>
          <p:cNvPr id="12" name="Shape 9"/>
          <p:cNvSpPr/>
          <p:nvPr/>
        </p:nvSpPr>
        <p:spPr>
          <a:xfrm>
            <a:off x="657820" y="5300067"/>
            <a:ext cx="422910" cy="422910"/>
          </a:xfrm>
          <a:prstGeom prst="roundRect">
            <a:avLst>
              <a:gd name="adj" fmla="val 18667"/>
            </a:avLst>
          </a:prstGeom>
          <a:solidFill>
            <a:srgbClr val="D2DDF9"/>
          </a:solidFill>
          <a:ln w="7620">
            <a:solidFill>
              <a:srgbClr val="B8C3DF"/>
            </a:solidFill>
            <a:prstDash val="solid"/>
          </a:ln>
        </p:spPr>
      </p:sp>
      <p:sp>
        <p:nvSpPr>
          <p:cNvPr id="13" name="Text 10"/>
          <p:cNvSpPr/>
          <p:nvPr/>
        </p:nvSpPr>
        <p:spPr>
          <a:xfrm>
            <a:off x="786170" y="5370552"/>
            <a:ext cx="166092" cy="28194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4" name="Text 11"/>
          <p:cNvSpPr/>
          <p:nvPr/>
        </p:nvSpPr>
        <p:spPr>
          <a:xfrm>
            <a:off x="1268611" y="5300067"/>
            <a:ext cx="2349460" cy="293608"/>
          </a:xfrm>
          <a:prstGeom prst="rect">
            <a:avLst/>
          </a:prstGeom>
          <a:noFill/>
          <a:ln/>
        </p:spPr>
        <p:txBody>
          <a:bodyPr wrap="none" lIns="0" tIns="0" rIns="0" bIns="0" rtlCol="0" anchor="t"/>
          <a:lstStyle/>
          <a:p>
            <a:pPr marL="0" indent="0">
              <a:lnSpc>
                <a:spcPts val="2300"/>
              </a:lnSpc>
              <a:buNone/>
            </a:pPr>
            <a:r>
              <a:rPr lang="en-US" sz="1850" dirty="0">
                <a:solidFill>
                  <a:srgbClr val="404155"/>
                </a:solidFill>
                <a:latin typeface="Alexandria" pitchFamily="34" charset="0"/>
                <a:ea typeface="Alexandria" pitchFamily="34" charset="-122"/>
                <a:cs typeface="Alexandria" pitchFamily="34" charset="-120"/>
              </a:rPr>
              <a:t>Location Filtering</a:t>
            </a:r>
            <a:endParaRPr lang="en-US" sz="1850" dirty="0"/>
          </a:p>
        </p:txBody>
      </p:sp>
      <p:sp>
        <p:nvSpPr>
          <p:cNvPr id="15" name="Text 12"/>
          <p:cNvSpPr/>
          <p:nvPr/>
        </p:nvSpPr>
        <p:spPr>
          <a:xfrm>
            <a:off x="1268611" y="5706427"/>
            <a:ext cx="7217569" cy="601504"/>
          </a:xfrm>
          <a:prstGeom prst="rect">
            <a:avLst/>
          </a:prstGeom>
          <a:noFill/>
          <a:ln/>
        </p:spPr>
        <p:txBody>
          <a:bodyPr wrap="square" lIns="0" tIns="0" rIns="0" bIns="0" rtlCol="0" anchor="t"/>
          <a:lstStyle/>
          <a:p>
            <a:pPr marL="0" indent="0">
              <a:lnSpc>
                <a:spcPts val="2350"/>
              </a:lnSpc>
              <a:buNone/>
            </a:pPr>
            <a:r>
              <a:rPr lang="en-US" sz="1450" dirty="0">
                <a:solidFill>
                  <a:srgbClr val="404155"/>
                </a:solidFill>
                <a:latin typeface="Nobile" pitchFamily="34" charset="0"/>
                <a:ea typeface="Nobile" pitchFamily="34" charset="-122"/>
                <a:cs typeface="Nobile" pitchFamily="34" charset="-120"/>
              </a:rPr>
              <a:t>Restaurant data is filtered based on location relevance to focus on Central Delhi and its surrounding areas, where our target audience is likely to be.</a:t>
            </a:r>
            <a:endParaRPr lang="en-US" sz="1450" dirty="0"/>
          </a:p>
        </p:txBody>
      </p:sp>
      <p:sp>
        <p:nvSpPr>
          <p:cNvPr id="16" name="Shape 13"/>
          <p:cNvSpPr/>
          <p:nvPr/>
        </p:nvSpPr>
        <p:spPr>
          <a:xfrm>
            <a:off x="657820" y="6707267"/>
            <a:ext cx="422910" cy="422910"/>
          </a:xfrm>
          <a:prstGeom prst="roundRect">
            <a:avLst>
              <a:gd name="adj" fmla="val 18667"/>
            </a:avLst>
          </a:prstGeom>
          <a:solidFill>
            <a:srgbClr val="D2DDF9"/>
          </a:solidFill>
          <a:ln w="7620">
            <a:solidFill>
              <a:srgbClr val="B8C3DF"/>
            </a:solidFill>
            <a:prstDash val="solid"/>
          </a:ln>
        </p:spPr>
      </p:sp>
      <p:sp>
        <p:nvSpPr>
          <p:cNvPr id="17" name="Text 14"/>
          <p:cNvSpPr/>
          <p:nvPr/>
        </p:nvSpPr>
        <p:spPr>
          <a:xfrm>
            <a:off x="785098" y="6777752"/>
            <a:ext cx="168354" cy="281940"/>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4</a:t>
            </a:r>
            <a:endParaRPr lang="en-US" sz="2200" dirty="0"/>
          </a:p>
        </p:txBody>
      </p:sp>
      <p:sp>
        <p:nvSpPr>
          <p:cNvPr id="18" name="Text 15"/>
          <p:cNvSpPr/>
          <p:nvPr/>
        </p:nvSpPr>
        <p:spPr>
          <a:xfrm>
            <a:off x="1268611" y="6707267"/>
            <a:ext cx="2791778" cy="293608"/>
          </a:xfrm>
          <a:prstGeom prst="rect">
            <a:avLst/>
          </a:prstGeom>
          <a:noFill/>
          <a:ln/>
        </p:spPr>
        <p:txBody>
          <a:bodyPr wrap="none" lIns="0" tIns="0" rIns="0" bIns="0" rtlCol="0" anchor="t"/>
          <a:lstStyle/>
          <a:p>
            <a:pPr marL="0" indent="0">
              <a:lnSpc>
                <a:spcPts val="2300"/>
              </a:lnSpc>
              <a:buNone/>
            </a:pPr>
            <a:r>
              <a:rPr lang="en-US" sz="1850" dirty="0">
                <a:solidFill>
                  <a:srgbClr val="404155"/>
                </a:solidFill>
                <a:latin typeface="Alexandria" pitchFamily="34" charset="0"/>
                <a:ea typeface="Alexandria" pitchFamily="34" charset="-122"/>
                <a:cs typeface="Alexandria" pitchFamily="34" charset="-120"/>
              </a:rPr>
              <a:t>Mood-to-Food Mapping</a:t>
            </a:r>
            <a:endParaRPr lang="en-US" sz="1850" dirty="0"/>
          </a:p>
        </p:txBody>
      </p:sp>
      <p:sp>
        <p:nvSpPr>
          <p:cNvPr id="19" name="Text 16"/>
          <p:cNvSpPr/>
          <p:nvPr/>
        </p:nvSpPr>
        <p:spPr>
          <a:xfrm>
            <a:off x="1268611" y="7113627"/>
            <a:ext cx="7217569" cy="601504"/>
          </a:xfrm>
          <a:prstGeom prst="rect">
            <a:avLst/>
          </a:prstGeom>
          <a:noFill/>
          <a:ln/>
        </p:spPr>
        <p:txBody>
          <a:bodyPr wrap="square" lIns="0" tIns="0" rIns="0" bIns="0" rtlCol="0" anchor="t"/>
          <a:lstStyle/>
          <a:p>
            <a:pPr marL="0" indent="0">
              <a:lnSpc>
                <a:spcPts val="2350"/>
              </a:lnSpc>
              <a:buNone/>
            </a:pPr>
            <a:r>
              <a:rPr lang="en-US" sz="1450" dirty="0">
                <a:solidFill>
                  <a:srgbClr val="404155"/>
                </a:solidFill>
                <a:latin typeface="Nobile" pitchFamily="34" charset="0"/>
                <a:ea typeface="Nobile" pitchFamily="34" charset="-122"/>
                <a:cs typeface="Nobile" pitchFamily="34" charset="-120"/>
              </a:rPr>
              <a:t>We use lemmatization and NLTK preprocessing to map specific mood terms to comfort foods, providing a foundation for personalized recommendations.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2045-0E60-492B-B5B3-568D1556C14E}"/>
              </a:ext>
            </a:extLst>
          </p:cNvPr>
          <p:cNvPicPr>
            <a:picLocks noChangeAspect="1"/>
          </p:cNvPicPr>
          <p:nvPr/>
        </p:nvPicPr>
        <p:blipFill>
          <a:blip r:embed="rId2"/>
          <a:stretch>
            <a:fillRect/>
          </a:stretch>
        </p:blipFill>
        <p:spPr>
          <a:xfrm>
            <a:off x="1304498" y="208547"/>
            <a:ext cx="12026491" cy="7815812"/>
          </a:xfrm>
          <a:prstGeom prst="rect">
            <a:avLst/>
          </a:prstGeom>
        </p:spPr>
      </p:pic>
    </p:spTree>
    <p:extLst>
      <p:ext uri="{BB962C8B-B14F-4D97-AF65-F5344CB8AC3E}">
        <p14:creationId xmlns:p14="http://schemas.microsoft.com/office/powerpoint/2010/main" val="355170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9E408E-BC28-43FF-9D49-B9E974E6B24E}"/>
              </a:ext>
            </a:extLst>
          </p:cNvPr>
          <p:cNvPicPr>
            <a:picLocks noChangeAspect="1"/>
          </p:cNvPicPr>
          <p:nvPr/>
        </p:nvPicPr>
        <p:blipFill>
          <a:blip r:embed="rId2"/>
          <a:stretch>
            <a:fillRect/>
          </a:stretch>
        </p:blipFill>
        <p:spPr>
          <a:xfrm>
            <a:off x="-3574" y="34091"/>
            <a:ext cx="14633974" cy="8227593"/>
          </a:xfrm>
          <a:prstGeom prst="rect">
            <a:avLst/>
          </a:prstGeom>
        </p:spPr>
      </p:pic>
    </p:spTree>
    <p:extLst>
      <p:ext uri="{BB962C8B-B14F-4D97-AF65-F5344CB8AC3E}">
        <p14:creationId xmlns:p14="http://schemas.microsoft.com/office/powerpoint/2010/main" val="150026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203013"/>
            <a:ext cx="8904089"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Alexandria" pitchFamily="34" charset="0"/>
                <a:ea typeface="Alexandria" pitchFamily="34" charset="-122"/>
                <a:cs typeface="Alexandria" pitchFamily="34" charset="-120"/>
              </a:rPr>
              <a:t>Clustering </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Alexandria" pitchFamily="34" charset="0"/>
                <a:ea typeface="Alexandria" pitchFamily="34" charset="-122"/>
                <a:cs typeface="Alexandria" pitchFamily="34" charset="-120"/>
              </a:rPr>
              <a:t>K-Means Clustering</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We use K-Means clustering to identify areas in Delhi with high concentrations of popular and well-rated restaurants, providing a valuable insight for recommendations.</a:t>
            </a:r>
            <a:endParaRPr lang="en-US" sz="1900" dirty="0"/>
          </a:p>
        </p:txBody>
      </p:sp>
      <p:sp>
        <p:nvSpPr>
          <p:cNvPr id="5" name="Text 3"/>
          <p:cNvSpPr/>
          <p:nvPr/>
        </p:nvSpPr>
        <p:spPr>
          <a:xfrm>
            <a:off x="7623929" y="3591639"/>
            <a:ext cx="3086100" cy="385763"/>
          </a:xfrm>
          <a:prstGeom prst="rect">
            <a:avLst/>
          </a:prstGeom>
          <a:noFill/>
          <a:ln/>
        </p:spPr>
        <p:txBody>
          <a:bodyPr wrap="none" lIns="0" tIns="0" rIns="0" bIns="0" rtlCol="0" anchor="t"/>
          <a:lstStyle/>
          <a:p>
            <a:pPr marL="0" indent="0">
              <a:lnSpc>
                <a:spcPts val="3000"/>
              </a:lnSpc>
              <a:buNone/>
            </a:pPr>
            <a:endParaRPr lang="en-US" sz="2400" dirty="0"/>
          </a:p>
        </p:txBody>
      </p:sp>
      <p:sp>
        <p:nvSpPr>
          <p:cNvPr id="6" name="Text 4"/>
          <p:cNvSpPr/>
          <p:nvPr/>
        </p:nvSpPr>
        <p:spPr>
          <a:xfrm>
            <a:off x="7623929" y="4224218"/>
            <a:ext cx="6150054" cy="1580198"/>
          </a:xfrm>
          <a:prstGeom prst="rect">
            <a:avLst/>
          </a:prstGeom>
          <a:noFill/>
          <a:ln/>
        </p:spPr>
        <p:txBody>
          <a:bodyPr wrap="square" lIns="0" tIns="0" rIns="0" bIns="0" rtlCol="0" anchor="t"/>
          <a:lstStyle/>
          <a:p>
            <a:pPr marL="0" indent="0">
              <a:lnSpc>
                <a:spcPts val="3100"/>
              </a:lnSpc>
              <a:buNone/>
            </a:pP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065" y="702588"/>
            <a:ext cx="6682383" cy="632222"/>
          </a:xfrm>
          <a:prstGeom prst="rect">
            <a:avLst/>
          </a:prstGeom>
          <a:noFill/>
          <a:ln/>
        </p:spPr>
        <p:txBody>
          <a:bodyPr wrap="none" lIns="0" tIns="0" rIns="0" bIns="0" rtlCol="0" anchor="t"/>
          <a:lstStyle/>
          <a:p>
            <a:pPr marL="0" indent="0">
              <a:lnSpc>
                <a:spcPts val="4950"/>
              </a:lnSpc>
              <a:buNone/>
            </a:pPr>
            <a:r>
              <a:rPr lang="en-US" sz="3950" dirty="0">
                <a:solidFill>
                  <a:srgbClr val="1B1B27"/>
                </a:solidFill>
                <a:latin typeface="Alexandria" pitchFamily="34" charset="0"/>
                <a:ea typeface="Alexandria" pitchFamily="34" charset="-122"/>
                <a:cs typeface="Alexandria" pitchFamily="34" charset="-120"/>
              </a:rPr>
              <a:t>Flask/Streamlit Dashboard</a:t>
            </a:r>
            <a:endParaRPr lang="en-US" sz="3950" dirty="0"/>
          </a:p>
        </p:txBody>
      </p:sp>
      <p:sp>
        <p:nvSpPr>
          <p:cNvPr id="7" name="Shape 4"/>
          <p:cNvSpPr/>
          <p:nvPr/>
        </p:nvSpPr>
        <p:spPr>
          <a:xfrm>
            <a:off x="708064" y="1877195"/>
            <a:ext cx="7727871" cy="1828086"/>
          </a:xfrm>
          <a:prstGeom prst="roundRect">
            <a:avLst>
              <a:gd name="adj" fmla="val 4648"/>
            </a:avLst>
          </a:prstGeom>
          <a:solidFill>
            <a:srgbClr val="D2DDF9"/>
          </a:solidFill>
          <a:ln w="7620">
            <a:solidFill>
              <a:srgbClr val="B8C3DF"/>
            </a:solidFill>
            <a:prstDash val="solid"/>
          </a:ln>
        </p:spPr>
        <p:txBody>
          <a:bodyPr/>
          <a:lstStyle/>
          <a:p>
            <a:endParaRPr lang="en-US" dirty="0"/>
          </a:p>
        </p:txBody>
      </p:sp>
      <p:sp>
        <p:nvSpPr>
          <p:cNvPr id="8" name="Text 5"/>
          <p:cNvSpPr/>
          <p:nvPr/>
        </p:nvSpPr>
        <p:spPr>
          <a:xfrm>
            <a:off x="917971" y="2102228"/>
            <a:ext cx="2529007" cy="316111"/>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Technology Stack</a:t>
            </a:r>
            <a:endParaRPr lang="en-US" sz="1950" dirty="0"/>
          </a:p>
        </p:txBody>
      </p:sp>
      <p:sp>
        <p:nvSpPr>
          <p:cNvPr id="9" name="Text 6"/>
          <p:cNvSpPr/>
          <p:nvPr/>
        </p:nvSpPr>
        <p:spPr>
          <a:xfrm>
            <a:off x="917972" y="2583954"/>
            <a:ext cx="7308056" cy="970836"/>
          </a:xfrm>
          <a:prstGeom prst="rect">
            <a:avLst/>
          </a:prstGeom>
          <a:noFill/>
          <a:ln/>
        </p:spPr>
        <p:txBody>
          <a:bodyPr wrap="squar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We utilize Flask or Streamlit for serving recommendations and an interactive dashboard for a user-friendly experience, ensuring ease of access and interaction.</a:t>
            </a:r>
            <a:endParaRPr lang="en-US" sz="1550" dirty="0"/>
          </a:p>
        </p:txBody>
      </p:sp>
      <p:sp>
        <p:nvSpPr>
          <p:cNvPr id="10" name="Shape 7"/>
          <p:cNvSpPr/>
          <p:nvPr/>
        </p:nvSpPr>
        <p:spPr>
          <a:xfrm>
            <a:off x="708065" y="5698927"/>
            <a:ext cx="7727871" cy="1828086"/>
          </a:xfrm>
          <a:prstGeom prst="roundRect">
            <a:avLst>
              <a:gd name="adj" fmla="val 4648"/>
            </a:avLst>
          </a:prstGeom>
          <a:solidFill>
            <a:srgbClr val="D2DDF9"/>
          </a:solidFill>
          <a:ln w="7620">
            <a:solidFill>
              <a:srgbClr val="B8C3DF"/>
            </a:solidFill>
            <a:prstDash val="solid"/>
          </a:ln>
        </p:spPr>
      </p:sp>
      <p:sp>
        <p:nvSpPr>
          <p:cNvPr id="11" name="Text 8"/>
          <p:cNvSpPr/>
          <p:nvPr/>
        </p:nvSpPr>
        <p:spPr>
          <a:xfrm>
            <a:off x="917972" y="5908834"/>
            <a:ext cx="2529007" cy="316111"/>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Algorithms</a:t>
            </a:r>
            <a:endParaRPr lang="en-US" sz="1950" dirty="0"/>
          </a:p>
        </p:txBody>
      </p:sp>
      <p:sp>
        <p:nvSpPr>
          <p:cNvPr id="12" name="Text 9"/>
          <p:cNvSpPr/>
          <p:nvPr/>
        </p:nvSpPr>
        <p:spPr>
          <a:xfrm>
            <a:off x="917972" y="6346269"/>
            <a:ext cx="7308056" cy="970836"/>
          </a:xfrm>
          <a:prstGeom prst="rect">
            <a:avLst/>
          </a:prstGeom>
          <a:noFill/>
          <a:ln/>
        </p:spPr>
        <p:txBody>
          <a:bodyPr wrap="squar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Mood-to-food mapping and restaurant clustering algorithms are the core of our solution, ensuring personalized recommendations based on user preferences and mood.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1163" y="597575"/>
            <a:ext cx="7681674" cy="1305401"/>
          </a:xfrm>
          <a:prstGeom prst="rect">
            <a:avLst/>
          </a:prstGeom>
          <a:noFill/>
          <a:ln/>
        </p:spPr>
        <p:txBody>
          <a:bodyPr wrap="square" lIns="0" tIns="0" rIns="0" bIns="0" rtlCol="0" anchor="t"/>
          <a:lstStyle/>
          <a:p>
            <a:pPr marL="0" indent="0">
              <a:lnSpc>
                <a:spcPts val="5100"/>
              </a:lnSpc>
              <a:buNone/>
            </a:pPr>
            <a:r>
              <a:rPr lang="en-US" sz="4100" dirty="0">
                <a:solidFill>
                  <a:srgbClr val="1B1B27"/>
                </a:solidFill>
                <a:latin typeface="Alexandria" pitchFamily="34" charset="0"/>
                <a:ea typeface="Alexandria" pitchFamily="34" charset="-122"/>
                <a:cs typeface="Alexandria" pitchFamily="34" charset="-120"/>
              </a:rPr>
              <a:t>Mood-Based Recommendations</a:t>
            </a:r>
            <a:endParaRPr lang="en-US" sz="4100" dirty="0"/>
          </a:p>
        </p:txBody>
      </p:sp>
      <p:pic>
        <p:nvPicPr>
          <p:cNvPr id="6" name="Image 2" descr="preencoded.png"/>
          <p:cNvPicPr>
            <a:picLocks noChangeAspect="1"/>
          </p:cNvPicPr>
          <p:nvPr/>
        </p:nvPicPr>
        <p:blipFill>
          <a:blip r:embed="rId5"/>
          <a:stretch>
            <a:fillRect/>
          </a:stretch>
        </p:blipFill>
        <p:spPr>
          <a:xfrm>
            <a:off x="731163" y="2216229"/>
            <a:ext cx="1044416" cy="1671161"/>
          </a:xfrm>
          <a:prstGeom prst="rect">
            <a:avLst/>
          </a:prstGeom>
        </p:spPr>
      </p:pic>
      <p:sp>
        <p:nvSpPr>
          <p:cNvPr id="7" name="Text 2"/>
          <p:cNvSpPr/>
          <p:nvPr/>
        </p:nvSpPr>
        <p:spPr>
          <a:xfrm>
            <a:off x="2088832" y="2425065"/>
            <a:ext cx="2611279" cy="326350"/>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Alexandria" pitchFamily="34" charset="0"/>
                <a:ea typeface="Alexandria" pitchFamily="34" charset="-122"/>
                <a:cs typeface="Alexandria" pitchFamily="34" charset="-120"/>
              </a:rPr>
              <a:t>User Input</a:t>
            </a:r>
            <a:endParaRPr lang="en-US" sz="2050" dirty="0"/>
          </a:p>
        </p:txBody>
      </p:sp>
      <p:sp>
        <p:nvSpPr>
          <p:cNvPr id="8" name="Text 3"/>
          <p:cNvSpPr/>
          <p:nvPr/>
        </p:nvSpPr>
        <p:spPr>
          <a:xfrm>
            <a:off x="2088832" y="2876669"/>
            <a:ext cx="6324005" cy="668655"/>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The user selects their current mood, such as stress, laziness, or happiness, from a curated list of options.</a:t>
            </a:r>
            <a:endParaRPr lang="en-US" sz="1600" dirty="0"/>
          </a:p>
        </p:txBody>
      </p:sp>
      <p:pic>
        <p:nvPicPr>
          <p:cNvPr id="9" name="Image 3" descr="preencoded.png"/>
          <p:cNvPicPr>
            <a:picLocks noChangeAspect="1"/>
          </p:cNvPicPr>
          <p:nvPr/>
        </p:nvPicPr>
        <p:blipFill>
          <a:blip r:embed="rId6"/>
          <a:stretch>
            <a:fillRect/>
          </a:stretch>
        </p:blipFill>
        <p:spPr>
          <a:xfrm>
            <a:off x="731163" y="3887391"/>
            <a:ext cx="1044416" cy="1872258"/>
          </a:xfrm>
          <a:prstGeom prst="rect">
            <a:avLst/>
          </a:prstGeom>
        </p:spPr>
      </p:pic>
      <p:sp>
        <p:nvSpPr>
          <p:cNvPr id="10" name="Text 4"/>
          <p:cNvSpPr/>
          <p:nvPr/>
        </p:nvSpPr>
        <p:spPr>
          <a:xfrm>
            <a:off x="2088832" y="4096226"/>
            <a:ext cx="3101578" cy="326350"/>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Alexandria" pitchFamily="34" charset="0"/>
                <a:ea typeface="Alexandria" pitchFamily="34" charset="-122"/>
                <a:cs typeface="Alexandria" pitchFamily="34" charset="-120"/>
              </a:rPr>
              <a:t>Mood-to-Food Mapping</a:t>
            </a:r>
            <a:endParaRPr lang="en-US" sz="2050" dirty="0"/>
          </a:p>
        </p:txBody>
      </p:sp>
      <p:sp>
        <p:nvSpPr>
          <p:cNvPr id="11" name="Text 5"/>
          <p:cNvSpPr/>
          <p:nvPr/>
        </p:nvSpPr>
        <p:spPr>
          <a:xfrm>
            <a:off x="2088832" y="4547830"/>
            <a:ext cx="6324005" cy="1002983"/>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The system translates the selected mood into specific comfort foods, based on the Food Choices Dataset, identifying culinary preferences.</a:t>
            </a:r>
            <a:endParaRPr lang="en-US" sz="1600" dirty="0"/>
          </a:p>
        </p:txBody>
      </p:sp>
      <p:pic>
        <p:nvPicPr>
          <p:cNvPr id="12" name="Image 4" descr="preencoded.png"/>
          <p:cNvPicPr>
            <a:picLocks noChangeAspect="1"/>
          </p:cNvPicPr>
          <p:nvPr/>
        </p:nvPicPr>
        <p:blipFill>
          <a:blip r:embed="rId7"/>
          <a:stretch>
            <a:fillRect/>
          </a:stretch>
        </p:blipFill>
        <p:spPr>
          <a:xfrm>
            <a:off x="731163" y="5759648"/>
            <a:ext cx="1044416" cy="1872258"/>
          </a:xfrm>
          <a:prstGeom prst="rect">
            <a:avLst/>
          </a:prstGeom>
        </p:spPr>
      </p:pic>
      <p:sp>
        <p:nvSpPr>
          <p:cNvPr id="13" name="Text 6"/>
          <p:cNvSpPr/>
          <p:nvPr/>
        </p:nvSpPr>
        <p:spPr>
          <a:xfrm>
            <a:off x="2088832" y="5968484"/>
            <a:ext cx="3859768" cy="326350"/>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Alexandria" pitchFamily="34" charset="0"/>
                <a:ea typeface="Alexandria" pitchFamily="34" charset="-122"/>
                <a:cs typeface="Alexandria" pitchFamily="34" charset="-120"/>
              </a:rPr>
              <a:t>Restaurant Recommendation</a:t>
            </a:r>
            <a:endParaRPr lang="en-US" sz="2050" dirty="0"/>
          </a:p>
        </p:txBody>
      </p:sp>
      <p:sp>
        <p:nvSpPr>
          <p:cNvPr id="14" name="Text 7"/>
          <p:cNvSpPr/>
          <p:nvPr/>
        </p:nvSpPr>
        <p:spPr>
          <a:xfrm>
            <a:off x="2088832" y="6420088"/>
            <a:ext cx="6324005" cy="1002983"/>
          </a:xfrm>
          <a:prstGeom prst="rect">
            <a:avLst/>
          </a:prstGeom>
          <a:noFill/>
          <a:ln/>
        </p:spPr>
        <p:txBody>
          <a:bodyPr wrap="squar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The system combines the user's food preferences with the Zomato dataset to recommend restaurants that match their mood and location preferences.</a:t>
            </a:r>
            <a:endParaRPr lang="en-US" sz="160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67</TotalTime>
  <Words>392</Words>
  <Application>Microsoft Office PowerPoint</Application>
  <PresentationFormat>Custom</PresentationFormat>
  <Paragraphs>42</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Trebuchet MS</vt:lpstr>
      <vt:lpstr>Alexandria</vt:lpstr>
      <vt:lpstr>Wingdings 3</vt:lpstr>
      <vt:lpstr>Calibri</vt:lpstr>
      <vt:lpstr>Nobile</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RAJA PANDEY</cp:lastModifiedBy>
  <cp:revision>2</cp:revision>
  <dcterms:created xsi:type="dcterms:W3CDTF">2024-09-18T18:48:29Z</dcterms:created>
  <dcterms:modified xsi:type="dcterms:W3CDTF">2024-09-30T07:24:26Z</dcterms:modified>
</cp:coreProperties>
</file>